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6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949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10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19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25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42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391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825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07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589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59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049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5F81A-0B1E-4647-A78A-55CB7F2ECB90}" type="datetimeFigureOut">
              <a:rPr lang="en-US" smtClean="0"/>
              <a:t>8/31/2015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CFB05A-851D-454C-8507-B44D509934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44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330605" y="609600"/>
            <a:ext cx="168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Scale bar 10 µm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45" y="1389888"/>
            <a:ext cx="4236720" cy="437692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133" y="1371600"/>
            <a:ext cx="4200144" cy="441350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181600" y="685800"/>
            <a:ext cx="27388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Radial distribution function</a:t>
            </a:r>
          </a:p>
          <a:p>
            <a:r>
              <a:rPr lang="en-US" dirty="0"/>
              <a:t>g</a:t>
            </a:r>
            <a:r>
              <a:rPr lang="en-US" dirty="0" smtClean="0"/>
              <a:t>(r) vs distance?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195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143000"/>
            <a:ext cx="424891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329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69" y="1066800"/>
            <a:ext cx="4023360" cy="32861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47800" y="762000"/>
            <a:ext cx="136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P3HT/CHCL3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458" y="1045029"/>
            <a:ext cx="4023360" cy="32861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82609" y="675697"/>
            <a:ext cx="2202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P3HT/Si bullet/CHCL3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572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11" y="1600200"/>
            <a:ext cx="4023360" cy="32861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600198"/>
            <a:ext cx="4023360" cy="32861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70947" y="1011980"/>
            <a:ext cx="2097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P3HT/Si-PSLG/CHCl3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836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67" t="73262" r="37830" b="6975"/>
          <a:stretch/>
        </p:blipFill>
        <p:spPr bwMode="auto">
          <a:xfrm>
            <a:off x="685800" y="381000"/>
            <a:ext cx="4237463" cy="4381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519" t="42062" r="36202" b="37915"/>
          <a:stretch/>
        </p:blipFill>
        <p:spPr bwMode="auto">
          <a:xfrm>
            <a:off x="5029200" y="228600"/>
            <a:ext cx="4204010" cy="4417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587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02" t="48692" r="41214" b="32575"/>
          <a:stretch/>
        </p:blipFill>
        <p:spPr bwMode="auto">
          <a:xfrm>
            <a:off x="1175375" y="1676400"/>
            <a:ext cx="4248615" cy="412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054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16</Words>
  <Application>Microsoft Office PowerPoint</Application>
  <PresentationFormat>On-screen Show (4:3)</PresentationFormat>
  <Paragraphs>6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Rosu, Cornelia</dc:creator>
  <cp:lastModifiedBy>Rosu, Cornelia</cp:lastModifiedBy>
  <cp:revision>3</cp:revision>
  <dcterms:created xsi:type="dcterms:W3CDTF">2015-08-31T14:33:21Z</dcterms:created>
  <dcterms:modified xsi:type="dcterms:W3CDTF">2015-08-31T17:50:08Z</dcterms:modified>
</cp:coreProperties>
</file>

<file path=docProps/thumbnail.jpeg>
</file>